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208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inabrooke.com/wp/wp-content/uploads/2013/01/Article-Only_pg1jpg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Magazine Article	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language, form and style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article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http://ginabrooke.com/wp/wp-content/uploads/2013/01/Article-Only_pg1jpg.jpg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425" y="1202325"/>
            <a:ext cx="2706940" cy="34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5" y="329699"/>
            <a:ext cx="3049349" cy="323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3972" y="253500"/>
            <a:ext cx="2719500" cy="404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7297" y="101100"/>
            <a:ext cx="2719500" cy="404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Style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31275" y="120804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/>
              <a:t>Tone - The tone of the text is informal trying to be mature.  </a:t>
            </a:r>
            <a:br>
              <a:rPr lang="en" sz="1200"/>
            </a:br>
            <a:r>
              <a:rPr lang="en" sz="1200"/>
              <a:t>        -   It uses informal language yet tries to keep a sense of maturity about it </a:t>
            </a:r>
            <a:br>
              <a:rPr lang="en" sz="1200"/>
            </a:br>
            <a:r>
              <a:rPr lang="en" sz="1200"/>
              <a:t>               - As it is teen vogue it is aimed at teenage girls transitioning between being a kid and a woman, they want to act like they are all grown up however they still have immature tendencies, this is reflected in the article </a:t>
            </a:r>
          </a:p>
          <a:p>
            <a:pPr marL="457200" lvl="0" indent="-3048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 sz="1200"/>
              <a:t>“Anyone can </a:t>
            </a:r>
            <a:r>
              <a:rPr lang="en" sz="1200" u="sng"/>
              <a:t>beef </a:t>
            </a:r>
            <a:r>
              <a:rPr lang="en" sz="1200"/>
              <a:t>up her brows and </a:t>
            </a:r>
            <a:r>
              <a:rPr lang="en" sz="1200" u="sng"/>
              <a:t>rock</a:t>
            </a:r>
            <a:r>
              <a:rPr lang="en" sz="1200"/>
              <a:t> this seasons new look” 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Form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The Pictures juxtaposed with the text underneath make it easy to understand what you are reading as you have an example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The picture allows you to really understand the meaning of the writing.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A magazine article has a simple structure, usually in columns as seen in this article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They use lots of quotes to make it seem like it is legitimised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Language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(16:9)</PresentationFormat>
  <Paragraphs>26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lesson-plan</vt:lpstr>
      <vt:lpstr>Magazine Article </vt:lpstr>
      <vt:lpstr>The article</vt:lpstr>
      <vt:lpstr>PowerPoint Presentation</vt:lpstr>
      <vt:lpstr>Style</vt:lpstr>
      <vt:lpstr>Form</vt:lpstr>
      <vt:lpstr>Language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Magazine Article </dc:title>
  <dc:creator>Ben WALKER</dc:creator>
  <cp:lastModifiedBy>Ben WALKER</cp:lastModifiedBy>
  <cp:revision>1</cp:revision>
  <dcterms:modified xsi:type="dcterms:W3CDTF">2015-02-06T02:17:05Z</dcterms:modified>
</cp:coreProperties>
</file>