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arya REFAAQ [H4CD]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http://news.bbc.co.uk/2/hi/school_report/9303223.stm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44544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81000" y="3042000"/>
            <a:ext cx="2835275" cy="602456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6781800" y="3494438"/>
            <a:ext cx="1903412" cy="552450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7546975" y="4087369"/>
            <a:ext cx="1139824" cy="1057275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  <a:lvl2pPr algn="ctr">
              <a:spcBef>
                <a:spcPts val="0"/>
              </a:spcBef>
              <a:buNone/>
              <a:defRPr/>
            </a:lvl2pPr>
            <a:lvl3pPr algn="ctr">
              <a:spcBef>
                <a:spcPts val="0"/>
              </a:spcBef>
              <a:buNone/>
              <a:defRPr/>
            </a:lvl3pPr>
            <a:lvl4pPr algn="ctr">
              <a:spcBef>
                <a:spcPts val="0"/>
              </a:spcBef>
              <a:buSzPct val="100000"/>
              <a:buNone/>
              <a:defRPr sz="2400"/>
            </a:lvl4pPr>
            <a:lvl5pPr algn="ctr">
              <a:spcBef>
                <a:spcPts val="0"/>
              </a:spcBef>
              <a:buSzPct val="100000"/>
              <a:buNone/>
              <a:defRPr sz="2400"/>
            </a:lvl5pPr>
            <a:lvl6pPr algn="ctr">
              <a:spcBef>
                <a:spcPts val="0"/>
              </a:spcBef>
              <a:buSzPct val="100000"/>
              <a:buNone/>
              <a:defRPr sz="2400"/>
            </a:lvl6pPr>
            <a:lvl7pPr algn="ctr">
              <a:spcBef>
                <a:spcPts val="0"/>
              </a:spcBef>
              <a:buSzPct val="100000"/>
              <a:buNone/>
              <a:defRPr sz="2400"/>
            </a:lvl7pPr>
            <a:lvl8pPr algn="ctr">
              <a:spcBef>
                <a:spcPts val="0"/>
              </a:spcBef>
              <a:buSzPct val="100000"/>
              <a:buNone/>
              <a:defRPr sz="2400"/>
            </a:lvl8pPr>
            <a:lvl9pPr algn="ctr">
              <a:spcBef>
                <a:spcPts val="0"/>
              </a:spcBef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52401" y="1028700"/>
            <a:ext cx="2208212" cy="2387203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rot="10800000" flipH="1">
            <a:off x="228600" y="4000518"/>
            <a:ext cx="2208225" cy="114573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SzPct val="100000"/>
              <a:buNone/>
              <a:defRPr sz="1800" b="1"/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Interview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Maarya and Rahul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2"/>
          </p:nvPr>
        </p:nvSpPr>
        <p:spPr>
          <a:xfrm>
            <a:off x="1554575" y="1484475"/>
            <a:ext cx="7268400" cy="85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http://www.fourfourtwo.com/features/david-beckham-one-one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Interview on David Beckham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Found on fourfourtwo.com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Discusses his life previous to his final world cup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example	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Target Audience: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Viewers of ‘Fourfourtwo’ magazine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Fans of David Beckham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Those who enjoy watching football (World Cup)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/>
              <a:t>A wide audience, but particularly niched at those who understand the football lexis. 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Audience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An interview: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Starts of with general, positive questions then eases into more personal questions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The interviewer: asks open ended questions so that the interviewee is forced to think about their answer and give long answers rather than one worded answers.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Responses: His responses tend to be extended. They tend to expand on the question. However, if a controversial question is asked, his answer tends to be conservative and his answer deviates from the main question.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Style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44648" y="12548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Features of the interview: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Introduction of the interviewee is more informal and jokey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Side stories that include constantly new and changing interviews. Most popular and latest interviews. 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Other parts of the online interview include features of the ‘FourFourTwo’ magazine, such as News, Features, Win, Stats Zone. </a:t>
            </a:r>
          </a:p>
          <a:p>
            <a:pPr marL="457200" lvl="0" indent="-3556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Includes questions from all different fans, sent it, showing all different perspectives of questions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Stylistic features: </a:t>
            </a:r>
          </a:p>
          <a:p>
            <a:pPr marL="457200" lvl="0" indent="-3556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n" sz="2000"/>
              <a:t>R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Language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Interview</vt:lpstr>
      <vt:lpstr>Our example  </vt:lpstr>
      <vt:lpstr>Audience</vt:lpstr>
      <vt:lpstr>Style</vt:lpstr>
      <vt:lpstr>Form</vt:lpstr>
      <vt:lpstr>Language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Ben WALKER</dc:creator>
  <cp:lastModifiedBy>Ben WALKER</cp:lastModifiedBy>
  <cp:revision>1</cp:revision>
  <dcterms:modified xsi:type="dcterms:W3CDTF">2015-02-06T02:18:58Z</dcterms:modified>
</cp:coreProperties>
</file>